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sldIdLst>
    <p:sldId id="257" r:id="rId5"/>
    <p:sldId id="262" r:id="rId6"/>
    <p:sldId id="261" r:id="rId7"/>
    <p:sldId id="263" r:id="rId8"/>
    <p:sldId id="265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It’s an inefficient use of legal resources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Approval rules are inconsistently applied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It takes too long to receive an approval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uffle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defRPr cap="all"/>
          </a:pPr>
          <a:r>
            <a:rPr lang="en-US" dirty="0"/>
            <a:t>In-house Attorneys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defRPr cap="all"/>
          </a:pPr>
          <a:r>
            <a:rPr lang="en-US" dirty="0"/>
            <a:t>Employees seeking approval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defRPr cap="all"/>
          </a:pPr>
          <a:r>
            <a:rPr lang="en-US" dirty="0"/>
            <a:t>Legal team support staff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37A10238-C0C3-4E57-9071-1BF8C7AA8849}" type="pres">
      <dgm:prSet presAssocID="{01A66772-F185-4D58-B8BB-E9370D7A7A2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D985ECA-9342-43C3-83AB-5F5C36851613}" type="pres">
      <dgm:prSet presAssocID="{40FC4FFE-8987-4A26-B7F4-8A516F18ADAE}" presName="hierRoot1" presStyleCnt="0"/>
      <dgm:spPr/>
    </dgm:pt>
    <dgm:pt modelId="{DAE659BB-FBF2-48D3-9F8D-92520D2AD41B}" type="pres">
      <dgm:prSet presAssocID="{40FC4FFE-8987-4A26-B7F4-8A516F18ADAE}" presName="composite" presStyleCnt="0"/>
      <dgm:spPr/>
    </dgm:pt>
    <dgm:pt modelId="{A1B3490F-25A3-4BCA-9B73-55B0DBB0AB69}" type="pres">
      <dgm:prSet presAssocID="{40FC4FFE-8987-4A26-B7F4-8A516F18ADAE}" presName="background" presStyleLbl="node0" presStyleIdx="0" presStyleCnt="3"/>
      <dgm:spPr/>
    </dgm:pt>
    <dgm:pt modelId="{1C908F84-439F-4F0F-9D45-4D5E38CD92D9}" type="pres">
      <dgm:prSet presAssocID="{40FC4FFE-8987-4A26-B7F4-8A516F18ADAE}" presName="text" presStyleLbl="fgAcc0" presStyleIdx="0" presStyleCnt="3">
        <dgm:presLayoutVars>
          <dgm:chPref val="3"/>
        </dgm:presLayoutVars>
      </dgm:prSet>
      <dgm:spPr/>
    </dgm:pt>
    <dgm:pt modelId="{3D8AE44D-F537-4ECC-9E8C-0FB3C90334B0}" type="pres">
      <dgm:prSet presAssocID="{40FC4FFE-8987-4A26-B7F4-8A516F18ADAE}" presName="hierChild2" presStyleCnt="0"/>
      <dgm:spPr/>
    </dgm:pt>
    <dgm:pt modelId="{0A7942FF-B478-4AD4-B648-0948225CA615}" type="pres">
      <dgm:prSet presAssocID="{49225C73-1633-42F1-AB3B-7CB183E5F8B8}" presName="hierRoot1" presStyleCnt="0"/>
      <dgm:spPr/>
    </dgm:pt>
    <dgm:pt modelId="{86D5A1A5-705D-4791-8D2D-F750DE11CD69}" type="pres">
      <dgm:prSet presAssocID="{49225C73-1633-42F1-AB3B-7CB183E5F8B8}" presName="composite" presStyleCnt="0"/>
      <dgm:spPr/>
    </dgm:pt>
    <dgm:pt modelId="{11A3F385-45A0-47C9-B1C8-9331987535B1}" type="pres">
      <dgm:prSet presAssocID="{49225C73-1633-42F1-AB3B-7CB183E5F8B8}" presName="background" presStyleLbl="node0" presStyleIdx="1" presStyleCnt="3"/>
      <dgm:spPr/>
    </dgm:pt>
    <dgm:pt modelId="{613C3D19-6FA0-4C02-BAE2-302F77721B68}" type="pres">
      <dgm:prSet presAssocID="{49225C73-1633-42F1-AB3B-7CB183E5F8B8}" presName="text" presStyleLbl="fgAcc0" presStyleIdx="1" presStyleCnt="3">
        <dgm:presLayoutVars>
          <dgm:chPref val="3"/>
        </dgm:presLayoutVars>
      </dgm:prSet>
      <dgm:spPr/>
    </dgm:pt>
    <dgm:pt modelId="{BEDEB0AE-3341-45DA-AC88-1511AD4FEA8E}" type="pres">
      <dgm:prSet presAssocID="{49225C73-1633-42F1-AB3B-7CB183E5F8B8}" presName="hierChild2" presStyleCnt="0"/>
      <dgm:spPr/>
    </dgm:pt>
    <dgm:pt modelId="{61DEE9C2-D978-4FB8-8208-3B8863913A8E}" type="pres">
      <dgm:prSet presAssocID="{1C383F32-22E8-4F62-A3E0-BDC3D5F48992}" presName="hierRoot1" presStyleCnt="0"/>
      <dgm:spPr/>
    </dgm:pt>
    <dgm:pt modelId="{B5E145F0-A74D-4275-9702-949FD9B33CB0}" type="pres">
      <dgm:prSet presAssocID="{1C383F32-22E8-4F62-A3E0-BDC3D5F48992}" presName="composite" presStyleCnt="0"/>
      <dgm:spPr/>
    </dgm:pt>
    <dgm:pt modelId="{4C30F55B-05C1-41B9-858A-9961A4128054}" type="pres">
      <dgm:prSet presAssocID="{1C383F32-22E8-4F62-A3E0-BDC3D5F48992}" presName="background" presStyleLbl="node0" presStyleIdx="2" presStyleCnt="3"/>
      <dgm:spPr/>
    </dgm:pt>
    <dgm:pt modelId="{9762C45A-3347-4AFC-B600-05C61ED8A4E6}" type="pres">
      <dgm:prSet presAssocID="{1C383F32-22E8-4F62-A3E0-BDC3D5F48992}" presName="text" presStyleLbl="fgAcc0" presStyleIdx="2" presStyleCnt="3">
        <dgm:presLayoutVars>
          <dgm:chPref val="3"/>
        </dgm:presLayoutVars>
      </dgm:prSet>
      <dgm:spPr/>
    </dgm:pt>
    <dgm:pt modelId="{265F0B2A-95F3-4391-8AEF-BE4DD0FF8A15}" type="pres">
      <dgm:prSet presAssocID="{1C383F32-22E8-4F62-A3E0-BDC3D5F48992}" presName="hierChild2" presStyleCnt="0"/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AABB791A-3CEA-40A8-A6F1-201ED4EECE64}" type="presOf" srcId="{40FC4FFE-8987-4A26-B7F4-8A516F18ADAE}" destId="{1C908F84-439F-4F0F-9D45-4D5E38CD92D9}" srcOrd="0" destOrd="0" presId="urn:microsoft.com/office/officeart/2005/8/layout/hierarchy1"/>
    <dgm:cxn modelId="{1AE39641-DC6C-4B2A-A12E-302E3519AD4A}" type="presOf" srcId="{1C383F32-22E8-4F62-A3E0-BDC3D5F48992}" destId="{9762C45A-3347-4AFC-B600-05C61ED8A4E6}" srcOrd="0" destOrd="0" presId="urn:microsoft.com/office/officeart/2005/8/layout/hierarchy1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7E5346BE-9922-449B-9623-1FB6ED570A85}" type="presOf" srcId="{01A66772-F185-4D58-B8BB-E9370D7A7A2B}" destId="{37A10238-C0C3-4E57-9071-1BF8C7AA8849}" srcOrd="0" destOrd="0" presId="urn:microsoft.com/office/officeart/2005/8/layout/hierarchy1"/>
    <dgm:cxn modelId="{334350DA-5008-44AD-B7CB-30AEE0BE4630}" type="presOf" srcId="{49225C73-1633-42F1-AB3B-7CB183E5F8B8}" destId="{613C3D19-6FA0-4C02-BAE2-302F77721B68}" srcOrd="0" destOrd="0" presId="urn:microsoft.com/office/officeart/2005/8/layout/hierarchy1"/>
    <dgm:cxn modelId="{F4B247D8-C8D2-4653-943F-DFF54F9125B3}" type="presParOf" srcId="{37A10238-C0C3-4E57-9071-1BF8C7AA8849}" destId="{DD985ECA-9342-43C3-83AB-5F5C36851613}" srcOrd="0" destOrd="0" presId="urn:microsoft.com/office/officeart/2005/8/layout/hierarchy1"/>
    <dgm:cxn modelId="{AFAEC0CA-AF97-4983-A866-57774436B0A9}" type="presParOf" srcId="{DD985ECA-9342-43C3-83AB-5F5C36851613}" destId="{DAE659BB-FBF2-48D3-9F8D-92520D2AD41B}" srcOrd="0" destOrd="0" presId="urn:microsoft.com/office/officeart/2005/8/layout/hierarchy1"/>
    <dgm:cxn modelId="{479CDC96-FC79-45F9-BC65-F66828AA8D94}" type="presParOf" srcId="{DAE659BB-FBF2-48D3-9F8D-92520D2AD41B}" destId="{A1B3490F-25A3-4BCA-9B73-55B0DBB0AB69}" srcOrd="0" destOrd="0" presId="urn:microsoft.com/office/officeart/2005/8/layout/hierarchy1"/>
    <dgm:cxn modelId="{409C704E-A334-46A0-A547-C00182A7FB14}" type="presParOf" srcId="{DAE659BB-FBF2-48D3-9F8D-92520D2AD41B}" destId="{1C908F84-439F-4F0F-9D45-4D5E38CD92D9}" srcOrd="1" destOrd="0" presId="urn:microsoft.com/office/officeart/2005/8/layout/hierarchy1"/>
    <dgm:cxn modelId="{3A160FF9-494D-4F0A-B2AB-E5167401016C}" type="presParOf" srcId="{DD985ECA-9342-43C3-83AB-5F5C36851613}" destId="{3D8AE44D-F537-4ECC-9E8C-0FB3C90334B0}" srcOrd="1" destOrd="0" presId="urn:microsoft.com/office/officeart/2005/8/layout/hierarchy1"/>
    <dgm:cxn modelId="{5B85783C-7A80-46D8-8F67-3350584DD0B1}" type="presParOf" srcId="{37A10238-C0C3-4E57-9071-1BF8C7AA8849}" destId="{0A7942FF-B478-4AD4-B648-0948225CA615}" srcOrd="1" destOrd="0" presId="urn:microsoft.com/office/officeart/2005/8/layout/hierarchy1"/>
    <dgm:cxn modelId="{4EAFC11B-DDDF-4FAA-8F79-8E0814F2E6E4}" type="presParOf" srcId="{0A7942FF-B478-4AD4-B648-0948225CA615}" destId="{86D5A1A5-705D-4791-8D2D-F750DE11CD69}" srcOrd="0" destOrd="0" presId="urn:microsoft.com/office/officeart/2005/8/layout/hierarchy1"/>
    <dgm:cxn modelId="{382BF546-FED6-4663-A0E6-450830F07A81}" type="presParOf" srcId="{86D5A1A5-705D-4791-8D2D-F750DE11CD69}" destId="{11A3F385-45A0-47C9-B1C8-9331987535B1}" srcOrd="0" destOrd="0" presId="urn:microsoft.com/office/officeart/2005/8/layout/hierarchy1"/>
    <dgm:cxn modelId="{1AE5A7E0-3499-4353-8D00-5363C0BE92A1}" type="presParOf" srcId="{86D5A1A5-705D-4791-8D2D-F750DE11CD69}" destId="{613C3D19-6FA0-4C02-BAE2-302F77721B68}" srcOrd="1" destOrd="0" presId="urn:microsoft.com/office/officeart/2005/8/layout/hierarchy1"/>
    <dgm:cxn modelId="{3E0505E1-03D2-4298-8A0B-DED1C18B7CAC}" type="presParOf" srcId="{0A7942FF-B478-4AD4-B648-0948225CA615}" destId="{BEDEB0AE-3341-45DA-AC88-1511AD4FEA8E}" srcOrd="1" destOrd="0" presId="urn:microsoft.com/office/officeart/2005/8/layout/hierarchy1"/>
    <dgm:cxn modelId="{7A4360A6-33DE-4778-86D8-1B682E66A484}" type="presParOf" srcId="{37A10238-C0C3-4E57-9071-1BF8C7AA8849}" destId="{61DEE9C2-D978-4FB8-8208-3B8863913A8E}" srcOrd="2" destOrd="0" presId="urn:microsoft.com/office/officeart/2005/8/layout/hierarchy1"/>
    <dgm:cxn modelId="{01946241-79EB-4EDE-9AB3-63F4B275576F}" type="presParOf" srcId="{61DEE9C2-D978-4FB8-8208-3B8863913A8E}" destId="{B5E145F0-A74D-4275-9702-949FD9B33CB0}" srcOrd="0" destOrd="0" presId="urn:microsoft.com/office/officeart/2005/8/layout/hierarchy1"/>
    <dgm:cxn modelId="{09E7AE93-CE6A-4CE6-A0F3-6F7D30CDF38B}" type="presParOf" srcId="{B5E145F0-A74D-4275-9702-949FD9B33CB0}" destId="{4C30F55B-05C1-41B9-858A-9961A4128054}" srcOrd="0" destOrd="0" presId="urn:microsoft.com/office/officeart/2005/8/layout/hierarchy1"/>
    <dgm:cxn modelId="{293B7156-9E6D-48A6-A140-0675EF906598}" type="presParOf" srcId="{B5E145F0-A74D-4275-9702-949FD9B33CB0}" destId="{9762C45A-3347-4AFC-B600-05C61ED8A4E6}" srcOrd="1" destOrd="0" presId="urn:microsoft.com/office/officeart/2005/8/layout/hierarchy1"/>
    <dgm:cxn modelId="{B06F68BB-9203-4ACE-8D2A-04FDC8698114}" type="presParOf" srcId="{61DEE9C2-D978-4FB8-8208-3B8863913A8E}" destId="{265F0B2A-95F3-4391-8AEF-BE4DD0FF8A1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605321-A2BF-48FC-82EA-88346CDF64C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2FD1468-0688-4B93-AADF-F11A8C71E3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DOCASSEMBLE</a:t>
          </a:r>
        </a:p>
      </dgm:t>
    </dgm:pt>
    <dgm:pt modelId="{2B9B2B28-CE5C-42D7-8216-06FE8B4A552A}" type="parTrans" cxnId="{3A2E3637-24F9-412E-ACD0-85885D7D729A}">
      <dgm:prSet/>
      <dgm:spPr/>
      <dgm:t>
        <a:bodyPr/>
        <a:lstStyle/>
        <a:p>
          <a:endParaRPr lang="en-US"/>
        </a:p>
      </dgm:t>
    </dgm:pt>
    <dgm:pt modelId="{6C1A216B-1DA6-4D6E-9471-86F27BBD5FFD}" type="sibTrans" cxnId="{3A2E3637-24F9-412E-ACD0-85885D7D729A}">
      <dgm:prSet/>
      <dgm:spPr/>
      <dgm:t>
        <a:bodyPr/>
        <a:lstStyle/>
        <a:p>
          <a:endParaRPr lang="en-US"/>
        </a:p>
      </dgm:t>
    </dgm:pt>
    <dgm:pt modelId="{81DF288B-2765-42A4-98DE-4F335D0268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 a form that employees can use to seek approval by providing all of the required information</a:t>
          </a:r>
        </a:p>
      </dgm:t>
    </dgm:pt>
    <dgm:pt modelId="{018F2566-F438-4E9A-94DC-6744A2E1C0A7}" type="parTrans" cxnId="{0EFDA4C1-AE92-4049-83B9-016D0F2B4E54}">
      <dgm:prSet/>
      <dgm:spPr/>
      <dgm:t>
        <a:bodyPr/>
        <a:lstStyle/>
        <a:p>
          <a:endParaRPr lang="en-US"/>
        </a:p>
      </dgm:t>
    </dgm:pt>
    <dgm:pt modelId="{524A0463-43E8-47A5-B6D1-061BD7F257C0}" type="sibTrans" cxnId="{0EFDA4C1-AE92-4049-83B9-016D0F2B4E54}">
      <dgm:prSet/>
      <dgm:spPr/>
      <dgm:t>
        <a:bodyPr/>
        <a:lstStyle/>
        <a:p>
          <a:endParaRPr lang="en-US"/>
        </a:p>
      </dgm:t>
    </dgm:pt>
    <dgm:pt modelId="{4B871BA2-1BBB-4229-951F-BDF3940084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automatically generated an approval or declined memo</a:t>
          </a:r>
        </a:p>
      </dgm:t>
    </dgm:pt>
    <dgm:pt modelId="{52598BEB-3605-469D-897A-A2D171AF1000}" type="parTrans" cxnId="{8DAC54B4-11A5-400E-9DB2-1A0EAC223CEA}">
      <dgm:prSet/>
      <dgm:spPr/>
      <dgm:t>
        <a:bodyPr/>
        <a:lstStyle/>
        <a:p>
          <a:endParaRPr lang="en-US"/>
        </a:p>
      </dgm:t>
    </dgm:pt>
    <dgm:pt modelId="{5F684FE2-633D-4E06-8299-D721BA0B9BBC}" type="sibTrans" cxnId="{8DAC54B4-11A5-400E-9DB2-1A0EAC223CEA}">
      <dgm:prSet/>
      <dgm:spPr/>
      <dgm:t>
        <a:bodyPr/>
        <a:lstStyle/>
        <a:p>
          <a:endParaRPr lang="en-US"/>
        </a:p>
      </dgm:t>
    </dgm:pt>
    <dgm:pt modelId="{6B973B22-74C6-4657-A49B-8960A3FCC2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Notify the ethics mailbox of the decision</a:t>
          </a:r>
        </a:p>
      </dgm:t>
    </dgm:pt>
    <dgm:pt modelId="{F7FED56D-D2ED-4B3D-A275-587E0BC33408}" type="parTrans" cxnId="{71C8B55F-A504-4735-8304-AB72A2D0919A}">
      <dgm:prSet/>
      <dgm:spPr/>
      <dgm:t>
        <a:bodyPr/>
        <a:lstStyle/>
        <a:p>
          <a:endParaRPr lang="en-US"/>
        </a:p>
      </dgm:t>
    </dgm:pt>
    <dgm:pt modelId="{49729B06-23F8-47EE-93DE-5BAC5E6B8023}" type="sibTrans" cxnId="{71C8B55F-A504-4735-8304-AB72A2D0919A}">
      <dgm:prSet/>
      <dgm:spPr/>
      <dgm:t>
        <a:bodyPr/>
        <a:lstStyle/>
        <a:p>
          <a:endParaRPr lang="en-US"/>
        </a:p>
      </dgm:t>
    </dgm:pt>
    <dgm:pt modelId="{57A9572F-6F8B-4505-9CD1-D7CB822E5E53}" type="pres">
      <dgm:prSet presAssocID="{50605321-A2BF-48FC-82EA-88346CDF64C8}" presName="root" presStyleCnt="0">
        <dgm:presLayoutVars>
          <dgm:dir/>
          <dgm:resizeHandles val="exact"/>
        </dgm:presLayoutVars>
      </dgm:prSet>
      <dgm:spPr/>
    </dgm:pt>
    <dgm:pt modelId="{45338BE0-0B92-439E-AE39-17BAF80290BE}" type="pres">
      <dgm:prSet presAssocID="{A2FD1468-0688-4B93-AADF-F11A8C71E328}" presName="compNode" presStyleCnt="0"/>
      <dgm:spPr/>
    </dgm:pt>
    <dgm:pt modelId="{DC656441-F918-448A-862E-673F5629DCE5}" type="pres">
      <dgm:prSet presAssocID="{A2FD1468-0688-4B93-AADF-F11A8C71E328}" presName="bgRect" presStyleLbl="bgShp" presStyleIdx="0" presStyleCnt="4"/>
      <dgm:spPr/>
    </dgm:pt>
    <dgm:pt modelId="{EB2653F6-9EEE-4494-A248-E201CF3FAE0D}" type="pres">
      <dgm:prSet presAssocID="{A2FD1468-0688-4B93-AADF-F11A8C71E32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253E7987-65DB-4F23-B953-C5351C8A80D7}" type="pres">
      <dgm:prSet presAssocID="{A2FD1468-0688-4B93-AADF-F11A8C71E328}" presName="spaceRect" presStyleCnt="0"/>
      <dgm:spPr/>
    </dgm:pt>
    <dgm:pt modelId="{DD1FB8EC-A8CC-47A1-B421-6076B9DD7813}" type="pres">
      <dgm:prSet presAssocID="{A2FD1468-0688-4B93-AADF-F11A8C71E328}" presName="parTx" presStyleLbl="revTx" presStyleIdx="0" presStyleCnt="4">
        <dgm:presLayoutVars>
          <dgm:chMax val="0"/>
          <dgm:chPref val="0"/>
        </dgm:presLayoutVars>
      </dgm:prSet>
      <dgm:spPr/>
    </dgm:pt>
    <dgm:pt modelId="{FCCDD608-278E-41D5-9642-FD6DB6EDF3EC}" type="pres">
      <dgm:prSet presAssocID="{6C1A216B-1DA6-4D6E-9471-86F27BBD5FFD}" presName="sibTrans" presStyleCnt="0"/>
      <dgm:spPr/>
    </dgm:pt>
    <dgm:pt modelId="{119B4086-D154-40B8-88A6-D6DE07BFE71F}" type="pres">
      <dgm:prSet presAssocID="{81DF288B-2765-42A4-98DE-4F335D026872}" presName="compNode" presStyleCnt="0"/>
      <dgm:spPr/>
    </dgm:pt>
    <dgm:pt modelId="{550BFAA6-81BE-4B90-A409-BD66FCFEFD09}" type="pres">
      <dgm:prSet presAssocID="{81DF288B-2765-42A4-98DE-4F335D026872}" presName="bgRect" presStyleLbl="bgShp" presStyleIdx="1" presStyleCnt="4"/>
      <dgm:spPr/>
    </dgm:pt>
    <dgm:pt modelId="{242E49FF-4F7B-4669-9E94-66715CBC07D3}" type="pres">
      <dgm:prSet presAssocID="{81DF288B-2765-42A4-98DE-4F335D02687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2A80EC55-28D0-4CB7-B642-C65BB3F09072}" type="pres">
      <dgm:prSet presAssocID="{81DF288B-2765-42A4-98DE-4F335D026872}" presName="spaceRect" presStyleCnt="0"/>
      <dgm:spPr/>
    </dgm:pt>
    <dgm:pt modelId="{CAB87A52-21CD-4BF4-8D2E-B5048B55E510}" type="pres">
      <dgm:prSet presAssocID="{81DF288B-2765-42A4-98DE-4F335D026872}" presName="parTx" presStyleLbl="revTx" presStyleIdx="1" presStyleCnt="4">
        <dgm:presLayoutVars>
          <dgm:chMax val="0"/>
          <dgm:chPref val="0"/>
        </dgm:presLayoutVars>
      </dgm:prSet>
      <dgm:spPr/>
    </dgm:pt>
    <dgm:pt modelId="{B0232B00-2B89-43F6-8AE1-5C970009515F}" type="pres">
      <dgm:prSet presAssocID="{524A0463-43E8-47A5-B6D1-061BD7F257C0}" presName="sibTrans" presStyleCnt="0"/>
      <dgm:spPr/>
    </dgm:pt>
    <dgm:pt modelId="{A0206721-90E5-4702-AACA-21BEC2B8CB87}" type="pres">
      <dgm:prSet presAssocID="{4B871BA2-1BBB-4229-951F-BDF39400846F}" presName="compNode" presStyleCnt="0"/>
      <dgm:spPr/>
    </dgm:pt>
    <dgm:pt modelId="{2D4CF979-2D44-4D13-9C3F-C3865C0BAEDF}" type="pres">
      <dgm:prSet presAssocID="{4B871BA2-1BBB-4229-951F-BDF39400846F}" presName="bgRect" presStyleLbl="bgShp" presStyleIdx="2" presStyleCnt="4"/>
      <dgm:spPr/>
    </dgm:pt>
    <dgm:pt modelId="{9C08D59A-DA2C-4BA6-AA0A-343E3937147C}" type="pres">
      <dgm:prSet presAssocID="{4B871BA2-1BBB-4229-951F-BDF39400846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0A81EDAC-ABE1-4640-8FBF-B8904C97A0C1}" type="pres">
      <dgm:prSet presAssocID="{4B871BA2-1BBB-4229-951F-BDF39400846F}" presName="spaceRect" presStyleCnt="0"/>
      <dgm:spPr/>
    </dgm:pt>
    <dgm:pt modelId="{6A626A73-C9EA-4927-A029-2CB744D77197}" type="pres">
      <dgm:prSet presAssocID="{4B871BA2-1BBB-4229-951F-BDF39400846F}" presName="parTx" presStyleLbl="revTx" presStyleIdx="2" presStyleCnt="4">
        <dgm:presLayoutVars>
          <dgm:chMax val="0"/>
          <dgm:chPref val="0"/>
        </dgm:presLayoutVars>
      </dgm:prSet>
      <dgm:spPr/>
    </dgm:pt>
    <dgm:pt modelId="{0C21714D-C172-4D77-9C33-67971035895A}" type="pres">
      <dgm:prSet presAssocID="{5F684FE2-633D-4E06-8299-D721BA0B9BBC}" presName="sibTrans" presStyleCnt="0"/>
      <dgm:spPr/>
    </dgm:pt>
    <dgm:pt modelId="{2283F5AE-88DB-4628-8E89-20A1A46453BC}" type="pres">
      <dgm:prSet presAssocID="{6B973B22-74C6-4657-A49B-8960A3FCC277}" presName="compNode" presStyleCnt="0"/>
      <dgm:spPr/>
    </dgm:pt>
    <dgm:pt modelId="{4539626B-2DBB-4AB6-AA49-39E805398103}" type="pres">
      <dgm:prSet presAssocID="{6B973B22-74C6-4657-A49B-8960A3FCC277}" presName="bgRect" presStyleLbl="bgShp" presStyleIdx="3" presStyleCnt="4"/>
      <dgm:spPr/>
    </dgm:pt>
    <dgm:pt modelId="{942784E0-A863-4576-9BFA-C07FB5A6D8BA}" type="pres">
      <dgm:prSet presAssocID="{6B973B22-74C6-4657-A49B-8960A3FCC27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E8AFBD1F-A27C-48B2-B672-3A9069D43C75}" type="pres">
      <dgm:prSet presAssocID="{6B973B22-74C6-4657-A49B-8960A3FCC277}" presName="spaceRect" presStyleCnt="0"/>
      <dgm:spPr/>
    </dgm:pt>
    <dgm:pt modelId="{A777E49A-3D75-4923-B432-251C6253C082}" type="pres">
      <dgm:prSet presAssocID="{6B973B22-74C6-4657-A49B-8960A3FCC27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A2E3637-24F9-412E-ACD0-85885D7D729A}" srcId="{50605321-A2BF-48FC-82EA-88346CDF64C8}" destId="{A2FD1468-0688-4B93-AADF-F11A8C71E328}" srcOrd="0" destOrd="0" parTransId="{2B9B2B28-CE5C-42D7-8216-06FE8B4A552A}" sibTransId="{6C1A216B-1DA6-4D6E-9471-86F27BBD5FFD}"/>
    <dgm:cxn modelId="{71C8B55F-A504-4735-8304-AB72A2D0919A}" srcId="{50605321-A2BF-48FC-82EA-88346CDF64C8}" destId="{6B973B22-74C6-4657-A49B-8960A3FCC277}" srcOrd="3" destOrd="0" parTransId="{F7FED56D-D2ED-4B3D-A275-587E0BC33408}" sibTransId="{49729B06-23F8-47EE-93DE-5BAC5E6B8023}"/>
    <dgm:cxn modelId="{86779046-669E-4263-AC85-276178CFC5EC}" type="presOf" srcId="{4B871BA2-1BBB-4229-951F-BDF39400846F}" destId="{6A626A73-C9EA-4927-A029-2CB744D77197}" srcOrd="0" destOrd="0" presId="urn:microsoft.com/office/officeart/2018/2/layout/IconVerticalSolidList"/>
    <dgm:cxn modelId="{76858283-CE4B-4C16-BC32-C7A31C0E6763}" type="presOf" srcId="{A2FD1468-0688-4B93-AADF-F11A8C71E328}" destId="{DD1FB8EC-A8CC-47A1-B421-6076B9DD7813}" srcOrd="0" destOrd="0" presId="urn:microsoft.com/office/officeart/2018/2/layout/IconVerticalSolidList"/>
    <dgm:cxn modelId="{5174A58F-FAC4-42D8-BAC3-56394350124A}" type="presOf" srcId="{81DF288B-2765-42A4-98DE-4F335D026872}" destId="{CAB87A52-21CD-4BF4-8D2E-B5048B55E510}" srcOrd="0" destOrd="0" presId="urn:microsoft.com/office/officeart/2018/2/layout/IconVerticalSolidList"/>
    <dgm:cxn modelId="{15018190-A81C-4971-970B-84D6FCF65563}" type="presOf" srcId="{50605321-A2BF-48FC-82EA-88346CDF64C8}" destId="{57A9572F-6F8B-4505-9CD1-D7CB822E5E53}" srcOrd="0" destOrd="0" presId="urn:microsoft.com/office/officeart/2018/2/layout/IconVerticalSolidList"/>
    <dgm:cxn modelId="{8DAC54B4-11A5-400E-9DB2-1A0EAC223CEA}" srcId="{50605321-A2BF-48FC-82EA-88346CDF64C8}" destId="{4B871BA2-1BBB-4229-951F-BDF39400846F}" srcOrd="2" destOrd="0" parTransId="{52598BEB-3605-469D-897A-A2D171AF1000}" sibTransId="{5F684FE2-633D-4E06-8299-D721BA0B9BBC}"/>
    <dgm:cxn modelId="{0EFDA4C1-AE92-4049-83B9-016D0F2B4E54}" srcId="{50605321-A2BF-48FC-82EA-88346CDF64C8}" destId="{81DF288B-2765-42A4-98DE-4F335D026872}" srcOrd="1" destOrd="0" parTransId="{018F2566-F438-4E9A-94DC-6744A2E1C0A7}" sibTransId="{524A0463-43E8-47A5-B6D1-061BD7F257C0}"/>
    <dgm:cxn modelId="{20D9FCF7-3936-4D71-9EC9-C8513067F788}" type="presOf" srcId="{6B973B22-74C6-4657-A49B-8960A3FCC277}" destId="{A777E49A-3D75-4923-B432-251C6253C082}" srcOrd="0" destOrd="0" presId="urn:microsoft.com/office/officeart/2018/2/layout/IconVerticalSolidList"/>
    <dgm:cxn modelId="{76A3BD77-6A4C-4D33-B04A-E8A33590CF41}" type="presParOf" srcId="{57A9572F-6F8B-4505-9CD1-D7CB822E5E53}" destId="{45338BE0-0B92-439E-AE39-17BAF80290BE}" srcOrd="0" destOrd="0" presId="urn:microsoft.com/office/officeart/2018/2/layout/IconVerticalSolidList"/>
    <dgm:cxn modelId="{00E9D2DD-6F17-4A67-B916-5AF875D95826}" type="presParOf" srcId="{45338BE0-0B92-439E-AE39-17BAF80290BE}" destId="{DC656441-F918-448A-862E-673F5629DCE5}" srcOrd="0" destOrd="0" presId="urn:microsoft.com/office/officeart/2018/2/layout/IconVerticalSolidList"/>
    <dgm:cxn modelId="{EFFC84E3-7547-454A-A780-E3ADF3887F06}" type="presParOf" srcId="{45338BE0-0B92-439E-AE39-17BAF80290BE}" destId="{EB2653F6-9EEE-4494-A248-E201CF3FAE0D}" srcOrd="1" destOrd="0" presId="urn:microsoft.com/office/officeart/2018/2/layout/IconVerticalSolidList"/>
    <dgm:cxn modelId="{DB274CF1-4530-4FBA-9CA2-8079B607D1AE}" type="presParOf" srcId="{45338BE0-0B92-439E-AE39-17BAF80290BE}" destId="{253E7987-65DB-4F23-B953-C5351C8A80D7}" srcOrd="2" destOrd="0" presId="urn:microsoft.com/office/officeart/2018/2/layout/IconVerticalSolidList"/>
    <dgm:cxn modelId="{6D69E3A3-06CC-4FB0-8101-AD80D6A11577}" type="presParOf" srcId="{45338BE0-0B92-439E-AE39-17BAF80290BE}" destId="{DD1FB8EC-A8CC-47A1-B421-6076B9DD7813}" srcOrd="3" destOrd="0" presId="urn:microsoft.com/office/officeart/2018/2/layout/IconVerticalSolidList"/>
    <dgm:cxn modelId="{7911B8FD-EDE5-4909-B938-AB6AF5B2DF1B}" type="presParOf" srcId="{57A9572F-6F8B-4505-9CD1-D7CB822E5E53}" destId="{FCCDD608-278E-41D5-9642-FD6DB6EDF3EC}" srcOrd="1" destOrd="0" presId="urn:microsoft.com/office/officeart/2018/2/layout/IconVerticalSolidList"/>
    <dgm:cxn modelId="{64E810C9-5F52-419E-AA66-9B48793B39C3}" type="presParOf" srcId="{57A9572F-6F8B-4505-9CD1-D7CB822E5E53}" destId="{119B4086-D154-40B8-88A6-D6DE07BFE71F}" srcOrd="2" destOrd="0" presId="urn:microsoft.com/office/officeart/2018/2/layout/IconVerticalSolidList"/>
    <dgm:cxn modelId="{7AACB4C4-1B0A-477D-9096-E4CBCEA8505A}" type="presParOf" srcId="{119B4086-D154-40B8-88A6-D6DE07BFE71F}" destId="{550BFAA6-81BE-4B90-A409-BD66FCFEFD09}" srcOrd="0" destOrd="0" presId="urn:microsoft.com/office/officeart/2018/2/layout/IconVerticalSolidList"/>
    <dgm:cxn modelId="{18C229B0-FC23-43A5-A089-3E71DDCAAE68}" type="presParOf" srcId="{119B4086-D154-40B8-88A6-D6DE07BFE71F}" destId="{242E49FF-4F7B-4669-9E94-66715CBC07D3}" srcOrd="1" destOrd="0" presId="urn:microsoft.com/office/officeart/2018/2/layout/IconVerticalSolidList"/>
    <dgm:cxn modelId="{B10DFE89-2D0B-49EB-8505-EC06DD9CDCAA}" type="presParOf" srcId="{119B4086-D154-40B8-88A6-D6DE07BFE71F}" destId="{2A80EC55-28D0-4CB7-B642-C65BB3F09072}" srcOrd="2" destOrd="0" presId="urn:microsoft.com/office/officeart/2018/2/layout/IconVerticalSolidList"/>
    <dgm:cxn modelId="{965E9A92-BF60-4BC1-BFD1-FFE4DAE84455}" type="presParOf" srcId="{119B4086-D154-40B8-88A6-D6DE07BFE71F}" destId="{CAB87A52-21CD-4BF4-8D2E-B5048B55E510}" srcOrd="3" destOrd="0" presId="urn:microsoft.com/office/officeart/2018/2/layout/IconVerticalSolidList"/>
    <dgm:cxn modelId="{DDF47C39-B584-4C16-8E53-0A13EE8E3B20}" type="presParOf" srcId="{57A9572F-6F8B-4505-9CD1-D7CB822E5E53}" destId="{B0232B00-2B89-43F6-8AE1-5C970009515F}" srcOrd="3" destOrd="0" presId="urn:microsoft.com/office/officeart/2018/2/layout/IconVerticalSolidList"/>
    <dgm:cxn modelId="{9588D17D-2751-4782-AA9B-1F4B442CF85D}" type="presParOf" srcId="{57A9572F-6F8B-4505-9CD1-D7CB822E5E53}" destId="{A0206721-90E5-4702-AACA-21BEC2B8CB87}" srcOrd="4" destOrd="0" presId="urn:microsoft.com/office/officeart/2018/2/layout/IconVerticalSolidList"/>
    <dgm:cxn modelId="{7A4C8C3B-C2BB-4C5F-90DF-9B559FFD686E}" type="presParOf" srcId="{A0206721-90E5-4702-AACA-21BEC2B8CB87}" destId="{2D4CF979-2D44-4D13-9C3F-C3865C0BAEDF}" srcOrd="0" destOrd="0" presId="urn:microsoft.com/office/officeart/2018/2/layout/IconVerticalSolidList"/>
    <dgm:cxn modelId="{F424AA6D-8428-4061-92C3-EA13E53DAE49}" type="presParOf" srcId="{A0206721-90E5-4702-AACA-21BEC2B8CB87}" destId="{9C08D59A-DA2C-4BA6-AA0A-343E3937147C}" srcOrd="1" destOrd="0" presId="urn:microsoft.com/office/officeart/2018/2/layout/IconVerticalSolidList"/>
    <dgm:cxn modelId="{27B9189B-779A-4893-A97A-67390AEB685D}" type="presParOf" srcId="{A0206721-90E5-4702-AACA-21BEC2B8CB87}" destId="{0A81EDAC-ABE1-4640-8FBF-B8904C97A0C1}" srcOrd="2" destOrd="0" presId="urn:microsoft.com/office/officeart/2018/2/layout/IconVerticalSolidList"/>
    <dgm:cxn modelId="{50A68B35-C55A-4C83-A7C4-C75123065385}" type="presParOf" srcId="{A0206721-90E5-4702-AACA-21BEC2B8CB87}" destId="{6A626A73-C9EA-4927-A029-2CB744D77197}" srcOrd="3" destOrd="0" presId="urn:microsoft.com/office/officeart/2018/2/layout/IconVerticalSolidList"/>
    <dgm:cxn modelId="{B8D382DE-D4C0-422B-AC62-7133B710C155}" type="presParOf" srcId="{57A9572F-6F8B-4505-9CD1-D7CB822E5E53}" destId="{0C21714D-C172-4D77-9C33-67971035895A}" srcOrd="5" destOrd="0" presId="urn:microsoft.com/office/officeart/2018/2/layout/IconVerticalSolidList"/>
    <dgm:cxn modelId="{52FFD54B-2497-4095-9959-82B25D79092B}" type="presParOf" srcId="{57A9572F-6F8B-4505-9CD1-D7CB822E5E53}" destId="{2283F5AE-88DB-4628-8E89-20A1A46453BC}" srcOrd="6" destOrd="0" presId="urn:microsoft.com/office/officeart/2018/2/layout/IconVerticalSolidList"/>
    <dgm:cxn modelId="{EA20A5C1-7D72-4BCD-84CB-9D5ED2920AC8}" type="presParOf" srcId="{2283F5AE-88DB-4628-8E89-20A1A46453BC}" destId="{4539626B-2DBB-4AB6-AA49-39E805398103}" srcOrd="0" destOrd="0" presId="urn:microsoft.com/office/officeart/2018/2/layout/IconVerticalSolidList"/>
    <dgm:cxn modelId="{86332B70-4BF7-4278-905F-59CAC2819BB3}" type="presParOf" srcId="{2283F5AE-88DB-4628-8E89-20A1A46453BC}" destId="{942784E0-A863-4576-9BFA-C07FB5A6D8BA}" srcOrd="1" destOrd="0" presId="urn:microsoft.com/office/officeart/2018/2/layout/IconVerticalSolidList"/>
    <dgm:cxn modelId="{4B4ACC3D-AAB5-4700-BD76-B08E738E89C3}" type="presParOf" srcId="{2283F5AE-88DB-4628-8E89-20A1A46453BC}" destId="{E8AFBD1F-A27C-48B2-B672-3A9069D43C75}" srcOrd="2" destOrd="0" presId="urn:microsoft.com/office/officeart/2018/2/layout/IconVerticalSolidList"/>
    <dgm:cxn modelId="{C0806ABD-BBA6-427F-A3CB-0C3280829876}" type="presParOf" srcId="{2283F5AE-88DB-4628-8E89-20A1A46453BC}" destId="{A777E49A-3D75-4923-B432-251C6253C08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It’s an inefficient use of legal resources</a:t>
          </a:r>
        </a:p>
      </dsp:txBody>
      <dsp:txXfrm>
        <a:off x="35606" y="2695306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Approval rules are inconsistently applied</a:t>
          </a:r>
        </a:p>
      </dsp:txBody>
      <dsp:txXfrm>
        <a:off x="3538574" y="2695306"/>
        <a:ext cx="2981250" cy="720000"/>
      </dsp:txXfrm>
    </dsp:sp>
    <dsp:sp modelId="{FF93E135-77D6-48A0-8871-9BC93D705D06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It takes too long to receive an approval</a:t>
          </a:r>
        </a:p>
      </dsp:txBody>
      <dsp:txXfrm>
        <a:off x="7041543" y="2695306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3490F-25A3-4BCA-9B73-55B0DBB0AB69}">
      <dsp:nvSpPr>
        <dsp:cNvPr id="0" name=""/>
        <dsp:cNvSpPr/>
      </dsp:nvSpPr>
      <dsp:spPr>
        <a:xfrm>
          <a:off x="0" y="789118"/>
          <a:ext cx="2482006" cy="1576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908F84-439F-4F0F-9D45-4D5E38CD92D9}">
      <dsp:nvSpPr>
        <dsp:cNvPr id="0" name=""/>
        <dsp:cNvSpPr/>
      </dsp:nvSpPr>
      <dsp:spPr>
        <a:xfrm>
          <a:off x="275778" y="1051107"/>
          <a:ext cx="2482006" cy="15760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/>
            <a:t>In-house Attorneys</a:t>
          </a:r>
        </a:p>
      </dsp:txBody>
      <dsp:txXfrm>
        <a:off x="321940" y="1097269"/>
        <a:ext cx="2389682" cy="1483750"/>
      </dsp:txXfrm>
    </dsp:sp>
    <dsp:sp modelId="{11A3F385-45A0-47C9-B1C8-9331987535B1}">
      <dsp:nvSpPr>
        <dsp:cNvPr id="0" name=""/>
        <dsp:cNvSpPr/>
      </dsp:nvSpPr>
      <dsp:spPr>
        <a:xfrm>
          <a:off x="3033563" y="789118"/>
          <a:ext cx="2482006" cy="1576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3C3D19-6FA0-4C02-BAE2-302F77721B68}">
      <dsp:nvSpPr>
        <dsp:cNvPr id="0" name=""/>
        <dsp:cNvSpPr/>
      </dsp:nvSpPr>
      <dsp:spPr>
        <a:xfrm>
          <a:off x="3309342" y="1051107"/>
          <a:ext cx="2482006" cy="15760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/>
            <a:t>Employees seeking approval</a:t>
          </a:r>
        </a:p>
      </dsp:txBody>
      <dsp:txXfrm>
        <a:off x="3355504" y="1097269"/>
        <a:ext cx="2389682" cy="1483750"/>
      </dsp:txXfrm>
    </dsp:sp>
    <dsp:sp modelId="{4C30F55B-05C1-41B9-858A-9961A4128054}">
      <dsp:nvSpPr>
        <dsp:cNvPr id="0" name=""/>
        <dsp:cNvSpPr/>
      </dsp:nvSpPr>
      <dsp:spPr>
        <a:xfrm>
          <a:off x="6067127" y="789118"/>
          <a:ext cx="2482006" cy="1576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2C45A-3347-4AFC-B600-05C61ED8A4E6}">
      <dsp:nvSpPr>
        <dsp:cNvPr id="0" name=""/>
        <dsp:cNvSpPr/>
      </dsp:nvSpPr>
      <dsp:spPr>
        <a:xfrm>
          <a:off x="6342906" y="1051107"/>
          <a:ext cx="2482006" cy="15760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/>
            <a:t>Legal team support staff</a:t>
          </a:r>
        </a:p>
      </dsp:txBody>
      <dsp:txXfrm>
        <a:off x="6389068" y="1097269"/>
        <a:ext cx="2389682" cy="14837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656441-F918-448A-862E-673F5629DCE5}">
      <dsp:nvSpPr>
        <dsp:cNvPr id="0" name=""/>
        <dsp:cNvSpPr/>
      </dsp:nvSpPr>
      <dsp:spPr>
        <a:xfrm>
          <a:off x="0" y="1897"/>
          <a:ext cx="5189538" cy="96172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2653F6-9EEE-4494-A248-E201CF3FAE0D}">
      <dsp:nvSpPr>
        <dsp:cNvPr id="0" name=""/>
        <dsp:cNvSpPr/>
      </dsp:nvSpPr>
      <dsp:spPr>
        <a:xfrm>
          <a:off x="290922" y="218286"/>
          <a:ext cx="528950" cy="5289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FB8EC-A8CC-47A1-B421-6076B9DD7813}">
      <dsp:nvSpPr>
        <dsp:cNvPr id="0" name=""/>
        <dsp:cNvSpPr/>
      </dsp:nvSpPr>
      <dsp:spPr>
        <a:xfrm>
          <a:off x="1110795" y="1897"/>
          <a:ext cx="4078742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DOCASSEMBLE</a:t>
          </a:r>
        </a:p>
      </dsp:txBody>
      <dsp:txXfrm>
        <a:off x="1110795" y="1897"/>
        <a:ext cx="4078742" cy="961727"/>
      </dsp:txXfrm>
    </dsp:sp>
    <dsp:sp modelId="{550BFAA6-81BE-4B90-A409-BD66FCFEFD09}">
      <dsp:nvSpPr>
        <dsp:cNvPr id="0" name=""/>
        <dsp:cNvSpPr/>
      </dsp:nvSpPr>
      <dsp:spPr>
        <a:xfrm>
          <a:off x="0" y="1204056"/>
          <a:ext cx="5189538" cy="96172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E49FF-4F7B-4669-9E94-66715CBC07D3}">
      <dsp:nvSpPr>
        <dsp:cNvPr id="0" name=""/>
        <dsp:cNvSpPr/>
      </dsp:nvSpPr>
      <dsp:spPr>
        <a:xfrm>
          <a:off x="290922" y="1420445"/>
          <a:ext cx="528950" cy="5289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B87A52-21CD-4BF4-8D2E-B5048B55E510}">
      <dsp:nvSpPr>
        <dsp:cNvPr id="0" name=""/>
        <dsp:cNvSpPr/>
      </dsp:nvSpPr>
      <dsp:spPr>
        <a:xfrm>
          <a:off x="1110795" y="1204056"/>
          <a:ext cx="4078742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a form that employees can use to seek approval by providing all of the required information</a:t>
          </a:r>
        </a:p>
      </dsp:txBody>
      <dsp:txXfrm>
        <a:off x="1110795" y="1204056"/>
        <a:ext cx="4078742" cy="961727"/>
      </dsp:txXfrm>
    </dsp:sp>
    <dsp:sp modelId="{2D4CF979-2D44-4D13-9C3F-C3865C0BAEDF}">
      <dsp:nvSpPr>
        <dsp:cNvPr id="0" name=""/>
        <dsp:cNvSpPr/>
      </dsp:nvSpPr>
      <dsp:spPr>
        <a:xfrm>
          <a:off x="0" y="2406215"/>
          <a:ext cx="5189538" cy="96172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08D59A-DA2C-4BA6-AA0A-343E3937147C}">
      <dsp:nvSpPr>
        <dsp:cNvPr id="0" name=""/>
        <dsp:cNvSpPr/>
      </dsp:nvSpPr>
      <dsp:spPr>
        <a:xfrm>
          <a:off x="290922" y="2622604"/>
          <a:ext cx="528950" cy="5289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626A73-C9EA-4927-A029-2CB744D77197}">
      <dsp:nvSpPr>
        <dsp:cNvPr id="0" name=""/>
        <dsp:cNvSpPr/>
      </dsp:nvSpPr>
      <dsp:spPr>
        <a:xfrm>
          <a:off x="1110795" y="2406215"/>
          <a:ext cx="4078742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automatically generated an approval or declined memo</a:t>
          </a:r>
        </a:p>
      </dsp:txBody>
      <dsp:txXfrm>
        <a:off x="1110795" y="2406215"/>
        <a:ext cx="4078742" cy="961727"/>
      </dsp:txXfrm>
    </dsp:sp>
    <dsp:sp modelId="{4539626B-2DBB-4AB6-AA49-39E805398103}">
      <dsp:nvSpPr>
        <dsp:cNvPr id="0" name=""/>
        <dsp:cNvSpPr/>
      </dsp:nvSpPr>
      <dsp:spPr>
        <a:xfrm>
          <a:off x="0" y="3608375"/>
          <a:ext cx="5189538" cy="96172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2784E0-A863-4576-9BFA-C07FB5A6D8BA}">
      <dsp:nvSpPr>
        <dsp:cNvPr id="0" name=""/>
        <dsp:cNvSpPr/>
      </dsp:nvSpPr>
      <dsp:spPr>
        <a:xfrm>
          <a:off x="290922" y="3824763"/>
          <a:ext cx="528950" cy="5289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77E49A-3D75-4923-B432-251C6253C082}">
      <dsp:nvSpPr>
        <dsp:cNvPr id="0" name=""/>
        <dsp:cNvSpPr/>
      </dsp:nvSpPr>
      <dsp:spPr>
        <a:xfrm>
          <a:off x="1110795" y="3608375"/>
          <a:ext cx="4078742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Notify the ethics mailbox of the decision</a:t>
          </a:r>
        </a:p>
      </dsp:txBody>
      <dsp:txXfrm>
        <a:off x="1110795" y="3608375"/>
        <a:ext cx="4078742" cy="96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A0C0817-A112-4847-8014-A94B7D2A4EA3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73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9077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2968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11484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7345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68082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25223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6FA2B21-3FCD-4721-B95C-427943F61125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55518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6FA2B21-3FCD-4721-B95C-427943F61125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68581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507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13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199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36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62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08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70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10/19/2020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371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6FA2B21-3FCD-4721-B95C-427943F61125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13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bstract-aged-approval-approve-339867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54" r="9090" b="-1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 dirty="0"/>
              <a:t>Ethics Approver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79"/>
            <a:ext cx="9282858" cy="142811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Kisha Wilson</a:t>
            </a:r>
          </a:p>
          <a:p>
            <a:pPr>
              <a:spcAft>
                <a:spcPts val="600"/>
              </a:spcAft>
            </a:pPr>
            <a:r>
              <a:rPr lang="en-US" dirty="0"/>
              <a:t>Suffolk university law school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3802122-2388-40C6-B8CA-9A31A0092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83039" y="3279407"/>
            <a:ext cx="5014727" cy="17116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9DB3EC-5140-43E2-A6D3-C04279259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scenario</a:t>
            </a:r>
          </a:p>
        </p:txBody>
      </p:sp>
      <p:pic>
        <p:nvPicPr>
          <p:cNvPr id="9" name="Content Placeholder 8" descr="Smiling woman holding file folder at the office">
            <a:extLst>
              <a:ext uri="{FF2B5EF4-FFF2-40B4-BE49-F238E27FC236}">
                <a16:creationId xmlns:a16="http://schemas.microsoft.com/office/drawing/2014/main" id="{CA074801-CB92-4A79-9127-72409EDBC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74187" y="2616532"/>
            <a:ext cx="4740275" cy="3164040"/>
          </a:xfr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3232CC1-9651-4378-BFD4-A4F87F5CFF04}"/>
              </a:ext>
            </a:extLst>
          </p:cNvPr>
          <p:cNvSpPr/>
          <p:nvPr/>
        </p:nvSpPr>
        <p:spPr>
          <a:xfrm>
            <a:off x="5535660" y="3924300"/>
            <a:ext cx="1188990" cy="1228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6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What is the problem?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535413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dirty="0"/>
              <a:t>Which stakeholders are most impacted?</a:t>
            </a:r>
            <a:endParaRPr lang="en-US"/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5736209"/>
              </p:ext>
            </p:extLst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0430244-3739-4CAC-96AB-F0FC9B756F50}"/>
              </a:ext>
            </a:extLst>
          </p:cNvPr>
          <p:cNvSpPr/>
          <p:nvPr/>
        </p:nvSpPr>
        <p:spPr>
          <a:xfrm>
            <a:off x="2139518" y="5832629"/>
            <a:ext cx="7936637" cy="763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FC24C2-09BD-4970-A673-664B30B3E5AD}"/>
              </a:ext>
            </a:extLst>
          </p:cNvPr>
          <p:cNvSpPr txBox="1"/>
          <p:nvPr/>
        </p:nvSpPr>
        <p:spPr>
          <a:xfrm>
            <a:off x="2494625" y="5941640"/>
            <a:ext cx="701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Secondary stakeholders – outside employers, other departments looking to utilize attorney resources</a:t>
            </a:r>
          </a:p>
        </p:txBody>
      </p:sp>
    </p:spTree>
    <p:extLst>
      <p:ext uri="{BB962C8B-B14F-4D97-AF65-F5344CB8AC3E}">
        <p14:creationId xmlns:p14="http://schemas.microsoft.com/office/powerpoint/2010/main" val="143308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D609-CBF5-4B4F-B21B-5E1BBD9B4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Proposed solution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BED4C11-672B-447B-8C01-12669412C2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4134741"/>
              </p:ext>
            </p:extLst>
          </p:nvPr>
        </p:nvGraphicFramePr>
        <p:xfrm>
          <a:off x="5781675" y="1447800"/>
          <a:ext cx="518953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2148D-4C9D-4C84-BB9F-686839AD0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Technical specs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Docassemble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PDF produced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Housed in-house by technical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Upkeep and maintenance by paralegal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27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27262D-DF4C-49FC-98E4-367030BD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8" name="Picture Placeholder 7" descr="Table&#10;&#10;Description automatically generated">
            <a:extLst>
              <a:ext uri="{FF2B5EF4-FFF2-40B4-BE49-F238E27FC236}">
                <a16:creationId xmlns:a16="http://schemas.microsoft.com/office/drawing/2014/main" id="{AE1AB3E4-2198-4957-8880-24E769E4E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6598" y="1447800"/>
            <a:ext cx="3399692" cy="4572000"/>
          </a:xfr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54329A-0DE1-4E87-AF3E-6DD1F6744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Approval of an outside employment request</a:t>
            </a:r>
          </a:p>
        </p:txBody>
      </p:sp>
    </p:spTree>
    <p:extLst>
      <p:ext uri="{BB962C8B-B14F-4D97-AF65-F5344CB8AC3E}">
        <p14:creationId xmlns:p14="http://schemas.microsoft.com/office/powerpoint/2010/main" val="684876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7" name="Rectangle 16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234A6C7E-C02D-4530-AAA2-C09ECCBC4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Questions?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195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32" name="Rectangle 31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234A6C7E-C02D-4530-AAA2-C09ECCBC4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Thank you!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377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125</Words>
  <Application>Microsoft Office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 Boardroom</vt:lpstr>
      <vt:lpstr>Ethics Approver Tool</vt:lpstr>
      <vt:lpstr>The scenario</vt:lpstr>
      <vt:lpstr>What is the problem?</vt:lpstr>
      <vt:lpstr>Which stakeholders are most impacted?</vt:lpstr>
      <vt:lpstr>Proposed solution</vt:lpstr>
      <vt:lpstr>Example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Ethics Approver Tool</dc:title>
  <dc:creator>Kisha R Wilson</dc:creator>
  <cp:lastModifiedBy>Kisha R Wilson</cp:lastModifiedBy>
  <cp:revision>5</cp:revision>
  <dcterms:created xsi:type="dcterms:W3CDTF">2020-10-19T20:02:40Z</dcterms:created>
  <dcterms:modified xsi:type="dcterms:W3CDTF">2020-10-19T20:27:33Z</dcterms:modified>
</cp:coreProperties>
</file>